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7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5A25A-40EC-4B70-98A3-BEF6D021CDB8}" type="datetimeFigureOut">
              <a:rPr lang="ru-RU" smtClean="0"/>
              <a:t>29.03.2021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6152-B1CC-4B07-8993-1F379F4511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0272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5A25A-40EC-4B70-98A3-BEF6D021CDB8}" type="datetimeFigureOut">
              <a:rPr lang="ru-RU" smtClean="0"/>
              <a:t>29.03.2021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6152-B1CC-4B07-8993-1F379F4511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927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5A25A-40EC-4B70-98A3-BEF6D021CDB8}" type="datetimeFigureOut">
              <a:rPr lang="ru-RU" smtClean="0"/>
              <a:t>29.03.2021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6152-B1CC-4B07-8993-1F379F4511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0680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5A25A-40EC-4B70-98A3-BEF6D021CDB8}" type="datetimeFigureOut">
              <a:rPr lang="ru-RU" smtClean="0"/>
              <a:t>29.03.2021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6152-B1CC-4B07-8993-1F379F4511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5143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5A25A-40EC-4B70-98A3-BEF6D021CDB8}" type="datetimeFigureOut">
              <a:rPr lang="ru-RU" smtClean="0"/>
              <a:t>29.03.2021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6152-B1CC-4B07-8993-1F379F4511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35329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5A25A-40EC-4B70-98A3-BEF6D021CDB8}" type="datetimeFigureOut">
              <a:rPr lang="ru-RU" smtClean="0"/>
              <a:t>29.03.2021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6152-B1CC-4B07-8993-1F379F4511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4149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5A25A-40EC-4B70-98A3-BEF6D021CDB8}" type="datetimeFigureOut">
              <a:rPr lang="ru-RU" smtClean="0"/>
              <a:t>29.03.2021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6152-B1CC-4B07-8993-1F379F4511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7763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5A25A-40EC-4B70-98A3-BEF6D021CDB8}" type="datetimeFigureOut">
              <a:rPr lang="ru-RU" smtClean="0"/>
              <a:t>29.03.2021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6152-B1CC-4B07-8993-1F379F4511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64709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5A25A-40EC-4B70-98A3-BEF6D021CDB8}" type="datetimeFigureOut">
              <a:rPr lang="ru-RU" smtClean="0"/>
              <a:t>29.03.2021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6152-B1CC-4B07-8993-1F379F4511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6643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5A25A-40EC-4B70-98A3-BEF6D021CDB8}" type="datetimeFigureOut">
              <a:rPr lang="ru-RU" smtClean="0"/>
              <a:t>29.03.2021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4E8D6152-B1CC-4B07-8993-1F379F4511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798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5A25A-40EC-4B70-98A3-BEF6D021CDB8}" type="datetimeFigureOut">
              <a:rPr lang="ru-RU" smtClean="0"/>
              <a:t>29.03.2021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6152-B1CC-4B07-8993-1F379F4511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595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5A25A-40EC-4B70-98A3-BEF6D021CDB8}" type="datetimeFigureOut">
              <a:rPr lang="ru-RU" smtClean="0"/>
              <a:t>29.03.2021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6152-B1CC-4B07-8993-1F379F4511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848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5A25A-40EC-4B70-98A3-BEF6D021CDB8}" type="datetimeFigureOut">
              <a:rPr lang="ru-RU" smtClean="0"/>
              <a:t>29.03.2021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6152-B1CC-4B07-8993-1F379F4511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9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5A25A-40EC-4B70-98A3-BEF6D021CDB8}" type="datetimeFigureOut">
              <a:rPr lang="ru-RU" smtClean="0"/>
              <a:t>29.03.2021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6152-B1CC-4B07-8993-1F379F4511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0590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5A25A-40EC-4B70-98A3-BEF6D021CDB8}" type="datetimeFigureOut">
              <a:rPr lang="ru-RU" smtClean="0"/>
              <a:t>29.03.2021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6152-B1CC-4B07-8993-1F379F4511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668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5A25A-40EC-4B70-98A3-BEF6D021CDB8}" type="datetimeFigureOut">
              <a:rPr lang="ru-RU" smtClean="0"/>
              <a:t>29.03.2021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6152-B1CC-4B07-8993-1F379F4511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675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5A25A-40EC-4B70-98A3-BEF6D021CDB8}" type="datetimeFigureOut">
              <a:rPr lang="ru-RU" smtClean="0"/>
              <a:t>29.03.2021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6152-B1CC-4B07-8993-1F379F4511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4418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A95A25A-40EC-4B70-98A3-BEF6D021CDB8}" type="datetimeFigureOut">
              <a:rPr lang="ru-RU" smtClean="0"/>
              <a:t>29.03.2021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E8D6152-B1CC-4B07-8993-1F379F4511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1293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  <p:sldLayoutId id="2147483781" r:id="rId14"/>
    <p:sldLayoutId id="2147483782" r:id="rId15"/>
    <p:sldLayoutId id="2147483783" r:id="rId16"/>
    <p:sldLayoutId id="2147483784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50618" y="348343"/>
            <a:ext cx="8574622" cy="1105021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«Гимназия № 23</a:t>
            </a:r>
            <a:r>
              <a:rPr lang="ru-RU" sz="4000" dirty="0" smtClean="0"/>
              <a:t>»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7177" y="2420983"/>
            <a:ext cx="9918063" cy="2301967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опорная площадка</a:t>
            </a:r>
          </a:p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«Создание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сети детский сад- школа-ВУЗ. 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идеи до результата»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091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3978" y="402852"/>
            <a:ext cx="10018713" cy="1752599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53977" y="1767839"/>
            <a:ext cx="10018713" cy="185492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 из самых важных решений, которые человек принимает в своей жизни – это выбор профессии и карьерного пути, которые определяют качество всей дальнейшей его жизни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8445" y="3694772"/>
            <a:ext cx="4092537" cy="2781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828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«Нам нужно выстроить современную профориентацию. Здесь партнерами школ должны стать университеты, научные коллективы, успешные </a:t>
            </a:r>
            <a:r>
              <a:rPr lang="ru-RU" dirty="0" smtClean="0"/>
              <a:t>компании»( В.В. Путин)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7448" y="412124"/>
            <a:ext cx="5253841" cy="2957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083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914" y="447540"/>
            <a:ext cx="9942494" cy="5592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629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1127" y="1031382"/>
            <a:ext cx="10018713" cy="4686838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Обзор практик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профориентационной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работы:</a:t>
            </a:r>
          </a:p>
          <a:p>
            <a:pPr algn="ctr">
              <a:buFontTx/>
              <a:buChar char="-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Российский опыт;</a:t>
            </a:r>
          </a:p>
          <a:p>
            <a:pPr algn="ctr">
              <a:buFontTx/>
              <a:buChar char="-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Зарубежный опыт.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5189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74462" y="1623810"/>
            <a:ext cx="10018713" cy="3124201"/>
          </a:xfrm>
        </p:spPr>
        <p:txBody>
          <a:bodyPr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Концептуальный подход к выстраиванию цели, содержания, методов и форм профориентации в рамках сетевого взаимодействия</a:t>
            </a:r>
            <a:endParaRPr lang="ru-RU" sz="2800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40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090931" y="3703536"/>
            <a:ext cx="88349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http://school23.ivedu.ru/index.php/innovatsionnaya-deyatelnost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1082" y="0"/>
            <a:ext cx="8018777" cy="3425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42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6886" y="2372933"/>
            <a:ext cx="10018713" cy="1752599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СПАСИБО)!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598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37</TotalTime>
  <Words>106</Words>
  <Application>Microsoft Office PowerPoint</Application>
  <PresentationFormat>Широкоэкранный</PresentationFormat>
  <Paragraphs>13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Corbel</vt:lpstr>
      <vt:lpstr>Times New Roman</vt:lpstr>
      <vt:lpstr>Параллакс</vt:lpstr>
      <vt:lpstr>МБОУ «Гимназия № 23»</vt:lpstr>
      <vt:lpstr>Актуальность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СПАСИБО)!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МБОУ «Гимназия № 23»</dc:title>
  <dc:creator>Директор</dc:creator>
  <cp:lastModifiedBy>Директор</cp:lastModifiedBy>
  <cp:revision>4</cp:revision>
  <dcterms:created xsi:type="dcterms:W3CDTF">2021-03-29T12:46:06Z</dcterms:created>
  <dcterms:modified xsi:type="dcterms:W3CDTF">2021-03-29T13:23:17Z</dcterms:modified>
</cp:coreProperties>
</file>