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0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0B55"/>
    <a:srgbClr val="F3FAFF"/>
    <a:srgbClr val="E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7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6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7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2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767B-B101-4783-A4E5-0FFD090EDE8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178" y="2436219"/>
            <a:ext cx="9943072" cy="23876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униципальная опорная площадка</a:t>
            </a:r>
            <a:b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сети детский сад- школа-ВУЗ. </a:t>
            </a:r>
            <a:b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идеи до результата»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95384" y="1544190"/>
            <a:ext cx="780123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3200" b="1" cap="all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2179" y="5912193"/>
            <a:ext cx="230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cap="all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ИВАНОВО </a:t>
            </a:r>
            <a:endParaRPr lang="ru-RU" altLang="ru-RU" sz="2000" b="1" cap="all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cap="all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01 ноября </a:t>
            </a:r>
            <a:r>
              <a:rPr lang="ru-RU" altLang="ru-RU" sz="2000" b="1" cap="all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2022</a:t>
            </a:r>
            <a:endParaRPr lang="ru-RU" altLang="ru-RU" sz="2000" b="1" cap="all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3900" y="91859"/>
            <a:ext cx="11704019" cy="1246043"/>
            <a:chOff x="263900" y="91859"/>
            <a:chExt cx="11704019" cy="124604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r="62765" b="1623"/>
            <a:stretch/>
          </p:blipFill>
          <p:spPr>
            <a:xfrm>
              <a:off x="263900" y="91859"/>
              <a:ext cx="1026557" cy="117087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5152" y="151873"/>
              <a:ext cx="792767" cy="118602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142978" y="289946"/>
              <a:ext cx="2102658" cy="738664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lvl="0" algn="r"/>
              <a:r>
                <a:rPr lang="ru-RU" sz="600" b="1" dirty="0">
                  <a:solidFill>
                    <a:srgbClr val="5B9BD5">
                      <a:lumMod val="75000"/>
                    </a:srgbClr>
                  </a:solidFill>
                </a:rPr>
                <a:t>МУНИЦИПАЛЬНОЕ БЮДЖЕТНОЕ УЧРЕЖДЕНИЕ</a:t>
              </a:r>
            </a:p>
            <a:p>
              <a:pPr lvl="0" algn="r"/>
              <a:r>
                <a:rPr lang="ru-RU" sz="1200" b="1" dirty="0" smtClean="0">
                  <a:solidFill>
                    <a:srgbClr val="0070C0"/>
                  </a:solidFill>
                </a:rPr>
                <a:t>«МЕТОДИЧЕСКИЙ </a:t>
              </a:r>
              <a:r>
                <a:rPr lang="ru-RU" sz="1200" b="1" dirty="0">
                  <a:solidFill>
                    <a:srgbClr val="0070C0"/>
                  </a:solidFill>
                </a:rPr>
                <a:t>ЦЕНТР </a:t>
              </a:r>
            </a:p>
            <a:p>
              <a:pPr lvl="0" algn="r"/>
              <a:r>
                <a:rPr lang="ru-RU" sz="1200" b="1" dirty="0">
                  <a:solidFill>
                    <a:srgbClr val="0070C0"/>
                  </a:solidFill>
                </a:rPr>
                <a:t>В СИСТЕМЕ ОБРАЗОВАНИЯ</a:t>
              </a:r>
              <a:r>
                <a:rPr lang="ru-RU" sz="1100" b="1" dirty="0">
                  <a:solidFill>
                    <a:srgbClr val="0070C0"/>
                  </a:solidFill>
                </a:rPr>
                <a:t>» </a:t>
              </a:r>
            </a:p>
            <a:p>
              <a:pPr lvl="0" algn="r"/>
              <a:endParaRPr lang="ru-RU" sz="600" b="1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lvl="0" algn="r"/>
              <a:r>
                <a:rPr lang="ru-RU" sz="600" b="1" dirty="0" smtClean="0">
                  <a:solidFill>
                    <a:srgbClr val="5B9BD5">
                      <a:lumMod val="75000"/>
                    </a:srgbClr>
                  </a:solidFill>
                </a:rPr>
                <a:t>ГОРОД ИВАНОВО</a:t>
              </a:r>
              <a:endParaRPr lang="ru-RU" sz="600" b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6483" y="338739"/>
              <a:ext cx="146021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rgbClr val="0070C0"/>
                  </a:solidFill>
                </a:rPr>
                <a:t>УПРАВЛЕНИЕ </a:t>
              </a:r>
            </a:p>
            <a:p>
              <a:pPr lvl="0"/>
              <a:r>
                <a:rPr lang="ru-RU" sz="1200" b="1" dirty="0" smtClean="0">
                  <a:solidFill>
                    <a:srgbClr val="0070C0"/>
                  </a:solidFill>
                </a:rPr>
                <a:t>ОБРАЗОВАНИЯ</a:t>
              </a:r>
            </a:p>
            <a:p>
              <a:pPr lvl="0"/>
              <a:endParaRPr lang="ru-RU" sz="700" b="1" dirty="0" smtClean="0">
                <a:solidFill>
                  <a:srgbClr val="0070C0"/>
                </a:solidFill>
              </a:endParaRPr>
            </a:p>
            <a:p>
              <a:pPr lvl="0"/>
              <a:r>
                <a:rPr lang="ru-RU" sz="600" b="1" dirty="0" smtClean="0">
                  <a:solidFill>
                    <a:srgbClr val="5B9BD5">
                      <a:lumMod val="75000"/>
                    </a:srgbClr>
                  </a:solidFill>
                </a:rPr>
                <a:t>АДМИНИСТРАЦИИ ГОРОДА ИВАНОВА</a:t>
              </a:r>
              <a:endParaRPr lang="ru-RU" sz="600" b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359418" y="807369"/>
              <a:ext cx="1294340" cy="211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313459" y="807430"/>
              <a:ext cx="1801309" cy="732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" y="5553743"/>
            <a:ext cx="1246299" cy="12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7" y="206494"/>
            <a:ext cx="4571924" cy="609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974" y="1136822"/>
            <a:ext cx="6178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договора о сотрудничестве 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ИвГУ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, Сорокин Н.Д.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, Сметанин А.В.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3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5" y="532405"/>
            <a:ext cx="4334164" cy="5793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4" y="532405"/>
            <a:ext cx="5345151" cy="4025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8314" y="4842933"/>
            <a:ext cx="534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Бердникова Елена Сергеевна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3722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8896" y="1339401"/>
            <a:ext cx="7416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</a:p>
        </p:txBody>
      </p:sp>
      <p:sp>
        <p:nvSpPr>
          <p:cNvPr id="4" name="Не равно 3"/>
          <p:cNvSpPr/>
          <p:nvPr/>
        </p:nvSpPr>
        <p:spPr>
          <a:xfrm>
            <a:off x="4655788" y="2134813"/>
            <a:ext cx="1983074" cy="1132209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2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864" y="385232"/>
            <a:ext cx="5224125" cy="234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рофессиональная ориентация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5704" y="385233"/>
            <a:ext cx="4528457" cy="234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рофессиональное информирование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64" y="3224529"/>
            <a:ext cx="5224125" cy="228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рофессиональное воспитание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045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073" y="561703"/>
            <a:ext cx="93138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Недостаточное знание собственных ресурсов и склонностей.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Отсутствие или недостаточность внимания к вопросам профориентации в семье и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гимназии.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Недостаточность альтернативных источников информации о профессиях.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Недостаточность или отсутствие представлений о содержании и предмете труда в различных профессиональных областях.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Отсутствие или недостаточность информации о требованиях рынка труда.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Снижение определенности мотива выбора профессии.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Несформированность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 навыков планирования карьеры.</a:t>
            </a:r>
            <a:endParaRPr lang="ru-RU" sz="1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Тревожность.</a:t>
            </a:r>
            <a:endParaRPr lang="ru-RU" sz="1200" b="0" i="0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6" y="408465"/>
            <a:ext cx="5705497" cy="4389674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4" y="2312126"/>
            <a:ext cx="6664539" cy="41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5" y="462391"/>
            <a:ext cx="4777918" cy="5585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390"/>
            <a:ext cx="5718444" cy="5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9" y="447990"/>
            <a:ext cx="4471181" cy="5835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9" y="447990"/>
            <a:ext cx="6687909" cy="5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7" y="160638"/>
            <a:ext cx="3079415" cy="423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96" y="160638"/>
            <a:ext cx="2762265" cy="4028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64" y="160638"/>
            <a:ext cx="4371496" cy="63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2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93124" y="502508"/>
            <a:ext cx="2767914" cy="1573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38832" y="3072712"/>
            <a:ext cx="2767914" cy="1573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0848" y="502508"/>
            <a:ext cx="2767914" cy="1573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08572" y="502508"/>
            <a:ext cx="2767914" cy="1573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15481" y="972065"/>
            <a:ext cx="138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299" y="1008450"/>
            <a:ext cx="156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«Детский сад №29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231" y="3628428"/>
            <a:ext cx="19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 23»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1719" y="972065"/>
            <a:ext cx="16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39546" y="2075935"/>
            <a:ext cx="1611527" cy="1353065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4"/>
          </p:cNvCxnSpPr>
          <p:nvPr/>
        </p:nvCxnSpPr>
        <p:spPr>
          <a:xfrm flipH="1">
            <a:off x="5064146" y="2075935"/>
            <a:ext cx="20659" cy="99677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47022" y="2137718"/>
            <a:ext cx="1223318" cy="110799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105664" y="1272745"/>
            <a:ext cx="733168" cy="16476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56637" y="1256269"/>
            <a:ext cx="733168" cy="16476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845382" y="2926961"/>
            <a:ext cx="3144795" cy="1570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595668" y="3587054"/>
            <a:ext cx="171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700584" y="1790530"/>
            <a:ext cx="2895084" cy="1731666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891739" y="1618396"/>
            <a:ext cx="5456280" cy="222799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77899" y="3971329"/>
            <a:ext cx="1787096" cy="19802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074111" y="1810954"/>
            <a:ext cx="1045175" cy="1434754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0328" y="951637"/>
            <a:ext cx="8666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важных решений, которые человек принимает в своей жизни – это выбор профессии и карьерного пути, которые определяют качество всей дальнейшей его жизни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92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0" y="281630"/>
            <a:ext cx="4099611" cy="3921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766" y="4644710"/>
            <a:ext cx="506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 работе МОП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9451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4" y="2115078"/>
            <a:ext cx="4992159" cy="270086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ОПРОС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ФОРУМА ИННОВАЦИЙ - 2022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qrcoder.ru/code/?https%3A%2F%2Fgmc.ivedu.ru%2Fnovost%2Fpost%2Fobratnaya-svyaz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08" y="860954"/>
            <a:ext cx="5209117" cy="52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079" y="328320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dirty="0"/>
              <a:t>«Нам нужно выстроить современную профориентацию. Здесь партнерами школ должны стать университеты, научные коллективы, успешные компании»( В.В. Путин)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51" y="162742"/>
            <a:ext cx="5253841" cy="29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4" y="394568"/>
            <a:ext cx="6096000" cy="4435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выстраиванию цели, содержания, методов и форм профориентации в рамках сетевого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1269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64490"/>
            <a:ext cx="11776363" cy="63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834"/>
            <a:ext cx="11804073" cy="6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124628"/>
            <a:ext cx="11845636" cy="65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0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2" y="5040264"/>
            <a:ext cx="3238017" cy="1538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03" y="1621325"/>
            <a:ext cx="1828216" cy="1807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32" y="3636113"/>
            <a:ext cx="7356158" cy="1197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32" y="77593"/>
            <a:ext cx="7356158" cy="1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0" y="286268"/>
            <a:ext cx="4071996" cy="5614528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84" y="286268"/>
            <a:ext cx="4080256" cy="57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13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218</Words>
  <Application>Microsoft Office PowerPoint</Application>
  <PresentationFormat>Широкоэкранный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Муниципальная опорная площадка «Создание сети детский сад- школа-ВУЗ.  От идеи до результата»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кластер города Иванова: новый формат партнерства для достижения национальных целей</dc:title>
  <dc:creator>aevr</dc:creator>
  <cp:lastModifiedBy>Директор</cp:lastModifiedBy>
  <cp:revision>58</cp:revision>
  <dcterms:created xsi:type="dcterms:W3CDTF">2020-09-17T11:24:24Z</dcterms:created>
  <dcterms:modified xsi:type="dcterms:W3CDTF">2022-10-31T13:04:39Z</dcterms:modified>
</cp:coreProperties>
</file>